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961" autoAdjust="0"/>
  </p:normalViewPr>
  <p:slideViewPr>
    <p:cSldViewPr>
      <p:cViewPr>
        <p:scale>
          <a:sx n="70" d="100"/>
          <a:sy n="70" d="100"/>
        </p:scale>
        <p:origin x="-632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2D96-D9DF-4ADE-87ED-6408FDEC36D4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54505-7312-4EE5-B352-EA6DDBAD6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4505-7312-4EE5-B352-EA6DDBAD6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1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54505-7312-4EE5-B352-EA6DDBAD65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2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l="-3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AE9004-5198-42FC-A9C9-80986B7B3145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E4DF3B-7CDC-464B-91DB-54FF51E2D1A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jectidealonline.org/multipleDisabilities.php" TargetMode="External"/><Relationship Id="rId3" Type="http://schemas.openxmlformats.org/officeDocument/2006/relationships/hyperlink" Target="http://www.ninds.nih.gov/disorders/autism/detail_autism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257800"/>
            <a:ext cx="6400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Investment Opportunities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The Children’s Institute: The Day School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AutoShape 2" descr="http://sphotos-a.xx.fbcdn.net/hphotos-ash3/541567_294957287241793_104765276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sphotos-a.xx.fbcdn.net/hphotos-ash3/541567_294957287241793_104765276_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sphotos-a.xx.fbcdn.net/hphotos-ash3/541567_294957287241793_104765276_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 descr="C:\Users\kelly\Pictures\541567_294957287241793_1047652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928812"/>
            <a:ext cx="81057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9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5857875" cy="762000"/>
          </a:xfrm>
        </p:spPr>
        <p:txBody>
          <a:bodyPr/>
          <a:lstStyle/>
          <a:p>
            <a:r>
              <a:rPr lang="en-US" dirty="0" smtClean="0"/>
              <a:t>Investing: Cause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Grow your company while supporting the Day School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 “effective way” to raise profits and help the community*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Become known and appreciated for your help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Acknowledgment in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Amazing Kids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newsletter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Naming opportunities </a:t>
            </a: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3757" y="6019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>
              <a:buNone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*(see 2008 Cone Cause Evolution Study, 2008 Edelman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goodpurpose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™ Consumer Study, 2008 Barkley Cause Survey, 2009 Cone, Inc. Consumer Environmental Survey, 2009 Edelman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goodpurpose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™ Consumer Study, 2009 Barkley Cause Survey).</a:t>
            </a:r>
          </a:p>
        </p:txBody>
      </p:sp>
      <p:pic>
        <p:nvPicPr>
          <p:cNvPr id="5122" name="Picture 2" descr="https://encrypted-tbn0.gstatic.com/images?q=tbn:ANd9GcQ7las_eReh6WgjtTD5021EEfjpoU5tvC6RnawT49qre3MhG3KI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T66ZQIsfNVON-5GWb7ydUv_jmiKnBf4IYBJ_BtRLPTiockGH8CUx20qr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00537"/>
            <a:ext cx="325966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7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4953000" cy="685800"/>
          </a:xfrm>
        </p:spPr>
        <p:txBody>
          <a:bodyPr/>
          <a:lstStyle/>
          <a:p>
            <a:r>
              <a:rPr lang="en-US" dirty="0" smtClean="0"/>
              <a:t>Investing: Sponsorship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Recognition on signs, product samplings and logo display at events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Opportunities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Growing Families Through Adoption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Lose the Training Wheels Camp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Grand Rounds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Camp Success 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Kids on the Block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41993"/>
            <a:ext cx="3136710" cy="23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9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784" y="430213"/>
            <a:ext cx="4652749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Investing</a:t>
            </a:r>
            <a:r>
              <a:rPr lang="en-US" dirty="0" smtClean="0"/>
              <a:t>: Other Gifts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840" y="1651481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solidFill>
                <a:schemeClr val="bg2">
                  <a:lumMod val="25000"/>
                </a:schemeClr>
              </a:solidFill>
              <a:latin typeface="Bookman Old Style"/>
              <a:ea typeface="+mj-ea"/>
              <a:cs typeface="+mj-cs"/>
            </a:endParaRPr>
          </a:p>
          <a:p>
            <a:endParaRPr lang="en-US" sz="2600" dirty="0">
              <a:solidFill>
                <a:schemeClr val="bg2">
                  <a:lumMod val="25000"/>
                </a:schemeClr>
              </a:solidFill>
              <a:latin typeface="Bookman Old Style"/>
              <a:ea typeface="+mj-ea"/>
              <a:cs typeface="+mj-cs"/>
            </a:endParaRPr>
          </a:p>
          <a:p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Beques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40" y="2507511"/>
            <a:ext cx="39909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BQUEhEQFRUWFRoZGBcYFRgVERgcGhgXGRggGBoYICYeGR4mGhcdIDIsIycpLCwsFh4xNTAqNSYsLCkBCQoKDgwOGg8PGjUkHCUuNTU1KiwtMDQwMjUqNS4pNTU1LDE0LSwvNi0sLC0sLDI0KSwpMiwsLCwsKiwpLCwsKf/AABEIADQBDAMBIgACEQEDEQH/xAAbAAEAAgMBAQAAAAAAAAAAAAAAAQQFBgcCA//EADYQAAIBAwIFAwMEAAMJAAAAAAECAwAEERIhBQYTMUEiUWEycYEUQpGhFiRSIzNic7Gy0eHw/8QAGAEBAAMBAAAAAAAAAAAAAAAAAAECAwT/xAAqEQACAQIEBAYDAQAAAAAAAAAAAQIDERIhMUEyUWFxBIGhsdHwIkLBE//aAAwDAQACEQMRAD8A67xzjYtlVmVm1HG3Ye+/2q1Bfo8fUVgUwTn2x3z9q+l1arIhRwCp7itLnt3sZGU6nt5cqffcEH7MB/NctWpOnLE+H2MpScXd6GTt+eY2lClGCk4DEj+x4FZnifFEgjLufgDyT7CtLHL8aKJ3nRoM5GAeo/suOwPg+1XbCxkv5etNtED6V8H4Hx7nzXPCvWthfE9PkyjOej1Nl4PxhLiPUux/cvlT/wCKxfEOdY45SgjZgpwzAgbjvgeax/FuFvZy/qLfOjPqXwAe4P8Aw/8ASqUnBUnDXCTIiEkuGB1ITuRt9Xx71M61VLCuJeq5kynO1lqbut+hiEuoBNOrUe2KqcE48tzr0qy6TjfsR439/jxWrQRveFYYtS28QAye+3k+7HwPFbtY2KxIEQYA/wDsn3Nb0qk6juuH3NIScnfYsUqNVM11GpNKUoBSlRmgJpUaqmgFKjNM0BNKjNTQClKUApUZqaAUqM1NAKUqM0BNKjNSDQClRmmaAmlKUAqjxuINbShgCOmx39wpI/ur1VOKqTBKACSY3AHn6TVJ8LIehzqQ/wCTT/nP/wBiV02KIKAqgADYAbAD4rmZtZjEsfQkwHLZ0tncAe3xXThXD4Lfsjnob+RDICMHcHuPFc1VcQ3YGwDoPjZ2rphrmsttMOuggkIkfOdLftZiMbb5qfG/r5+wr7eZu/LkIW1iwAMoCceSe5rJ1R4GhW2iBBBCDIPcVertp5QXY3jojVOaVmjZXS4kUO4XQNgu33rxc3slrcRI0k0w6bZA+pyWbTt8bD8Ve5ut2ZItKs2JQTgE4GK9XduTxGFtLFRE3qx6Qct5/NcU4tTeHmvUxaeJ26H24fzKkiyFlaMxDLq3cCqy83jZmgmWInAkK+mqV9wp5bi7AUgNGuk4wpIKHGe3isYLIsojEF6ZNgVZ9MIx5zp7VWVaqsu+2uZDnNG68Q4iIoWl7gLkfOe38kj+a1204fdXCdZrloy26KuQuPGcHb+6zlzwrXamDP7AoPfBGMffcVg7Ljc9vGIpLWRmQYUrnSQO3jf8VrW4l/pfDba+vkWnr+WhPFbq5itR1W0uJVGtG3ZcNnOw9qyNlzSryrG0Usev6CwwG9v5rHcWFxLaqZYxqMqkIqnUFw2dXernMFsxuLQqrELIMkDYDK9/aqYpp3i3bLXuRdp3XQxl1xRxAzJNNkXQXJwCBg5Awe1ZriPMixydNI5JXA3VB2+9a9JYyfp3HTfJuwcaTnGDv9qyDO9pdTOYZJEm3DKMkHfY1SM5pctM+WpVSkvvc88P5jJluZD1OmiKRGe6nZW27d81fXm1OnrMUoyQIxj1Sbft+BWEWOWT9Y5hkTqINK6Tk7j+TjerXGOFO0Vq4WQiNFDqpxIBgbrt3GKRqVVFte3X4ClO2X3My9hzEHk6bxSRORlQ4+r7GqX+NVILCCYqDhmGNK/mqPCuHiS4RljutCb65X3yN8BdO+/zVnhFow4fOrIwYmTAIOTkDGBV41Kslrz25WLKU2WJuJMsrXBZzbdAED9pZiMYHvvV/hXGesWUxvGy4JDeQexBGxqgImHDlXo9Q6BqjOQ2M74xvkd/xXjlVXDSACYQbaBJ9QPnHx/6q8ZyU4rZ5kqTxLqe7q+deIomttHTJK59JOlz2/FeBzsunUIJioOGbA0r+ai/tmPEUYIxXpMM4OnOl9s/mvjY2jDhkqlGDEP6dJ1HcY2qmKpeST5+lit5Xdupk7/mVY9ASN5Sya8L4XGc1jOLcwN1rcxrPoPqIAx1MgHSB5I81V4jARHAGgmBWBdEkeeoHA+lh4H971ckgmL2BkViyk6zjOO2NXzj+6iVSpO6vy26oOUn6HyvOLOsd1padiJNIPiLudiP27Y/ir/CuYdreN0k1yL9TecD6vkHFUHtH6V+ND5Z/T6T6t/HvUXcEkf6KYRuwjQB1A9Q2Hj8/wBVCnOLxfdfghOSd/upmL/jml5IljkZlj1+nznA287ZzWL4FzHptS8/UbDYDHcuSThV9yMb+2aWDvLeSymKRFaAhdS4J7Y/JqknBpGsY8I+qOVmKfS5BO+n5o6lRvFHr/CXKTd11M9aczBpFSWGWEv9BcbN8fes1mtHs7ASzRhYrvSrBmaV8BcHO3p37Vu9dPh5ymniNKcnJZnqlKV0mopSlAKUpQClKUBS4nxmK3CNM4QPIsanBOWc4Ubdvudh5qz+oXOnUufbIz2z2+1azzLyzJezaWk6UCwOoIVHLvNlX2b6dKKMHv8A7Q47Vh05JkmiuGu7eF55JbU6iULMsSWySkN3UHRLttkMR5oDff1SadWtdPvkaf57V8rjiUaKxZ19KliActgAk4Ubnsew8Vplxyq0V68q2Uc9sS2iBTCoRmigBkVJCE3MbIexGSRnUc4fh3J0+gJLw9VaO3lSFkeBlDyiXd3LCQhFcRqMEbsfbAHUUuFJwGUnGcAgn+KR3Ct9LKe/Yg9tj2rnPFuS5Fs9UUaRz9a6klkXZ2jkS5IBZMuwbMS4GSNsD01Y5Knim4i81vaxwRraKjGNomUsZMgHokoCqqR31YxqA2FAbZ/im3wmJCepq0gI7HCNoYkAZUB8Lk4GSKuXHFI0ZEZxqdwijudRVnAOPp9KMd8dq0Th/J91AjqAH/UHLksmuEpcF0CHbMZjJ9PcNk76jirfcnzPHBGOHoZImm6tx1o0M+uGdMhxmXMjOpOsDSTtq70B0yKZWAKsGB7EHIP2IqqnGYTO9uJB1UQOy77KxIBz28fjI9xWF5Lsp4IjFLbrGuXZWBiV922EiRZjD4GSUOk5HnNYaXlK73uepmeR5TJD6AAk6CLSJPOhFiPfBMPzQG9fq0/1p3x9Qxn2+9emuFBwWUHGcZGcds49s1pI5Aj1D/KW+kcPMP0p/vdv7xn1d/msXLypcdFY2sEmuBcpMboyxAlVkV8amOvWIx0dONGBnPigOhni0WtU1glgxGN19GnVlhsv1DuRnO1fY3SadWtdP+rUNPt37VzBuSJ5EH+TWNnMjTrqgWEl3tdKxrGxyixxFfVgnBJGWNXePcOis7wTSW8LWjEhYiYkiEhiQGQCQrCDpjK+oqSGJXO4oDfOI8UjgjMkhOkEL6VZ2yzBAAqAknUQNhXw4bzHBPnpyZKrlgVZCuGZTqDgFSCp2O/nsRWrcv8ACHl4PDGqNDquOoqq2GSM3rSgozDxHgjI322qOJ8mOkoaONp4gYnlSSRTJcEPOXDF8KSC8bgNhT0lXbFAbs94gXUXQLtuWAXftv2r09wqkAsoLHCgkAk/Ge/4rndlyxKlzJO3DUMDyuVtA8BZS0cKiXSWEOr0OpGrYSEgnJz8L/ky4bUBbDTLBGiKrwyLbY1enqTjqKF1Bg0QO4OAMLQHT6VU4WX6S9VdLgYI1B+xIByAAcgBu3mrdAKUpQClKUApSlAKUpQClKUApSlAKUpQEYpippQEYpilKAnFQBSlAMUxSlAMUxSlAMUxU0oCMUIpSgGKYpSgGKYqaUApSlAKUpQClKUApSlAf//Z"/>
          <p:cNvSpPr>
            <a:spLocks noChangeAspect="1" noChangeArrowheads="1"/>
          </p:cNvSpPr>
          <p:nvPr/>
        </p:nvSpPr>
        <p:spPr bwMode="auto">
          <a:xfrm>
            <a:off x="155575" y="-236538"/>
            <a:ext cx="25527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passy-muir.com/sites/default/files/ci_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45" y="4347537"/>
            <a:ext cx="32004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hQQEBQUEBIQFBQUFRQUFBQUFBQQFBQQFBQVFBQUFBUXHCYeFxkjGRQUHy8gJCcpLCwsFR4xNTAqNSYrLCkBCQoKDgwOGg8PGikkHBwpLCwsKSwsKSkpKSkpLCkpKSwpLCkpKSwpLCwpKSwsKSwpKSkpKSwpKSkpKSwpLCwsLP/AABEIAMIBAwMBIgACEQEDEQH/xAAbAAABBQEBAAAAAAAAAAAAAAAFAAEDBAYCB//EAD4QAAEDAgIHBgQEBAUFAAAAAAEAAgMEEQUhBhIxQVFhkRMiMlJxsRRygaEVI0KSYrLB0RYzguHwBzRDY8L/xAAaAQACAwEBAAAAAAAAAAAAAAAAAQIDBAUG/8QAKhEAAgIBBAMAAgEDBQAAAAAAAAECEQMEEiExE0FRMmEiFKHRM0JxkbH/2gAMAwEAAhEDEQA/ACUs79d3ed4jvPFdsqH+Z3UriYd93zH3SCqJk4qX+Z3UrG6dzPD2OD3jK2TnD2K1wCymnYyjyyzzUZdE49gGhrJCP8yT9zv7ozRVEm+R/wC4390FwwA5FaalpsuH3WeRtxouUta/zu5d4rQ0da4gd53VAY6ZEaN1rgqBfQaFW7zHqpBVu8x6qk1d3UgoufGO8x6rl1Y7zHqqt1yXIsKLBrneY9VE6sd5ndVA4qNxUR0ic1bvM7quHVjh+p3VQ34qOSRFkWiY4g7zO6qKSvd53dSqj5VA6RAqLMle/wA7upVaSuf53dSonuXNkAdmqf53/uKb4l/nf+4rmydgQRZy+d5d43/uKvaMVL/iLazrcySqJZ30V0ZgBlcd4U4dlGT8TaCd3Ep+3dxKianWsxnfbu4lLt3cSuEyAO+2dxKbt3cSuUxQM67Z3Erkzu4lMVyUAddu7zFMuE6AMvUeN3zH3TBdVHjd8x91yEhHYQfSvDzLAbbWd76b0ZCb45li11s8lVkmork0YMLyPj0ea4aNV4W5oWAtGQQvHMA1PzIhcbSB7olgcocxpGwhU3uVmtRcHTCEcAXQhzup441K2JIsslhbcKYRLqGOylAUhEDoFBJGrxKryuCAVlNzVE4qWV6rveoMlRHI5VZZV3NIqMkqiSo6dKuGuUJemEiZWyclK6hbIopqoDegZZfIuGT5oPUYnbeEqeoJN0yD5NGW5tKsaCyF00pOzvW+jiFQpZibcES/6dN/7kHa2U9Hd4KzH2ijJxFm0CSSS1GISSSSAGTLpMgZyUxTlMUAcpJ0yAMxUeN3zH3TBPUeN3zH3TBIR2FgtMw9jrtc4AHYDbIrehBdKML7WMnlmqsqtX8NeknU9v0GaPYm/sw2QEtOxxzy4FWMGm7GpdAfC/vxeh2gK1hMsccMbX28IuUOx+eO4dDdzoT2gt5Qe8B9M/osypM6OSNqzcQtUzVSwqtbNG17DcEBWJH52Uygt69ghlXioYf+WXUslsroTWHbexCjJsujEt/4hbsJC5fjjTvCytbR53B/29EOdA8G+t1UeRPg2M2LNOwqu7EgdhWaZGeP9VYjYBvQFhl1TdV3yqCN6dzkgbOi9cuemUE81gmQOZqkgHO3rsWerdIGXtrk/KLjqosdkfLdrb6rbFwG0/3sgXw5a4i7Tuyz6LTDEmrZky5mnSD8eIsGbmSkHO+VugRagxCOTJmXLYqlBS2gaHixt0Cp0lAQ/WZcZ7EpxSJ45SfJuKBwsUW0IfqVdQzzxxy//JQKjYQzPackcwSmczEIngdyWnfGTcDvRuvs35EKGPsM1bWbdJJJbDAJJJJIBJk6ZAxiuV0mKAOUk6ZAGXqPG75j7rlqeo8bvmPumCQiQJSx6zSOITBSBD5GnTszUuHFwLfLs9ENosPd2zQOOzlvutbNFqu1hu2jiN6aKjDZWyN8J+ywNU6PQblOCkvaBWDVopKk0zsmO78R3ajv0/R1wtFWHes9phS3j7UEB0J17kE9wkBwy68MkUwevE8bRtBF2k7S3nzCmZUUqvEbLLYzpRq5MGs7oB6raVmjRlO2wVE6Axg3OaSXPJY5ccHnWJVlQWhxkIaTnq90DhntQURPJJcSeFyTdeyP0NiY06t8/wBJsQg8mi8cbrhgvt4gel1qUlFGOeGU32ZWGifDG11y11hcbQeRCNUEnaNDhv28iNoVipgZazhrHmclewfDQGEgWBcCPXeqZtMuhjcOGRRQEqdtKUZp8PVl9FlsVdEnZl6hllQl2FHsQoShT6ZJEZWZ19OQ9xDiM8rcPVPHR53AbfjqjajNVQC13EN5k2SGGyM1cgdYXFiCbcwNn1Vyk6IbY+yGmoi7xlHMOpGN3BVYsPlP6bepARqgpmtae1Y8ndqPa0fW4Kg7ZP8AilwV5Rd4HDNdY44wfh1T+lk7o3/LJaxPQqvM6RryWxtc3cA+z7fUWK7xzFo6ih+Gja90oc17w4GJseq4k3e7K/IXU8a5dlGb8Uj0dJUcDdIaaIzgCTUbrAcbZHPYbWKvLSjCJJJJMBJk6YoAYpinTFIYySSSAMpUeN3zH3TBKo8bvmPumakIlC7CjC7CYEsYBOanigaG6p37FWaVbDmvCy5VTs62jlux7fgNrIwbtdm0gtPNpFis/oRJ2fa00hs+GQiO+Ws03ybxyAP1K0WKFrbG/JUBhEb3Ok7JkjzYgukliLXAWu10ZyUItNUyU4tNNB5uJMawvlc1gb4nONgPqmoMUiqA4gyBo2Exu7/yg525myzFPhbviWmpYC3vOYDK6VuuLDYd4ButYHZbrJ+hcv8ARVnlYB4Khx5vjjHTvFZysppXE98C+61/utO9t1XdT55qFlij+2ZePR95N9YH1RSo7WNgDI4yBtBfqk+h2fZFmxqtVwawIUr/AEJx/bOcIxhrzqua5jxta4Z24gjJw5hF56iNou58bfme0e5Xn1fRSyO7OQFrQcnZGzP1Fo3A93bvRmgw2nDbNhL72Li5znAu42vZN0iFSfRPiGP0uYE0biPLd+X0CzcuOMebQnM7HEEBoG12rtPotLPBC0f5EY/0D+qy8tOz4kWJZrAta5tmkEm4z+lvqhbbIyUqDOH4VGQHECR+97u8SeXAcgi8dMAMhb7KlQU4ia1rSSAMyTck7yfUozE24RdiqiDsUzoEQDFDUEAIokgU9oBJOQGZ9F3gD6PW15dUz6xPfN9Q37oa05AgWzVaeTtDYeAG/wA5Gz/T7rB4jUNEr3bSXO91p0uNTbv0Uap0ke7xyhwu0ghdrx/Q3TZ8UoZISWONs9y9djkDgCNhF1dKO1mA7STJKIDpkkkAMmTlMUhjJJkkwMnU+N3zH3TNKVQe+75j7pgVERICpAqslY1u1wQqr0maMm9VdDDOfSEaILh8N9ji08v7LNUul7Q8NeRY7CjkmLxtF73UZYZN7WrJwm4O4ujr8JDjeVzn8tgUjG6jiN25B5NIXOPdyCkwvFDK54O6xHpsRl0csePdRpw55Tyfydhuqp+1ZYEBzSHMPBw48iLg+qhpK2+RFnDJzTtaf7cCp6eRPWUjJMyMxscLtcPRwzWBHTr4diYJGfmEEqIZm+F9x/EAT1VXVn4s6f7qLaYeORohOLrmrqWxM1n5DdxceAG8rOurZmjxgfK0X6m6E10r5DdznOOy7iSbJJoThL2XHVhnmuTkbCw2Bo2D/m9bSigDWCw3IRo7o+1rQ52ZO9HQ4MCa+ja9FStpQQVmMXwsapNr2z6LVT1YCA19c03CTaDY2B24g5gGZcNljk4fXf6olS44fL1P9ghtQQ63JV2v1TyRuGsS6Zo3487+EegJ9yq0lcX7ST67OmxU22Klbko7mXeKMR6uq1I3OO4E/XcsLTht87ko7pHW6wEY35u9BsCERQkbLBdnRY9sNz9nG1k906XouRQMOZFl6RgGlsIiayR9iMs15eHAfrF1biLjw+uS1zxqfZjPaaesZILsc0+hUy8loauSIgtJHobjot3o9pIJxqu8Y+6yZMDhz6APpkkyoARTFIpiUhjJJXSQB5c7H3tlfrC41nfzFczY4X7DYIfVN/Mk+d38xVV0puANi7SwwTuiBcleXbTb7lV5NVu7qpnOsEKrJSXgBXye1AT1MQLdYAXGat0sh1Lk7VyWXZbkqeHz3a5vBRrbIRfbPuRHRp9p7eZpHTNZ+KbvIhS1XZyMfwIv6b1HKvJikv0WY3tmmbpkll2+pyVF828bDmPRVZapeWaPQRCE1SqU9bkqEtWVUmmtm7ooOJeml2d1dVdT4VBrXuhfahx2i/RHMGcGjNPbRRKVsvvfKxtonZbgc0JmxOcGzz0Fkf8AiAqVW9p4KLRZF3wDHYm4ixuqusXHPYrksYVGWqYzfnwGZSok1xyTuahtZUZ2GZUVVihdsyH3VRs4CnRmckugxS1NhZR4pjjYmEnbuHEoNU4o2MXus3WVzp3bzwAzVuPDudvoqz6rbHauwu3Ei+7jtOaZr3SGwP1T4fozVTABkEtuJGqPutFR6C1gsOyDRx1mkgcbb11VmhFVZytkpPoG0NDmBm53IXJ+i1VBorM4X1Gt+c59Aj2B6OiBvgOtvccyfqtHTsHArNLWyv8AiqNUdMkv5GTj0TlA8cf7Sk7ApoyHNa0kb2OsehW37JQvbyUVq8vtj8EGC8Hx8O/Lmu2QbnDVJRu6F1tEyUWe0HhxB5Hcq9PVPp7NkJfFsD/1M+biOaW9S64ZRkwOPKDZXJSDri42FMUFAkk10kAePVT/AMyT53fzFVRJZdVkn50nzv8A5iqjjmu/u4Ilh0xtcqjRs13lx2blLO+/dCnpoXEasbHOPBouotq7foKLUb7ghCqUasp5o1SYJUZl0TguBgMwkuYnWSeWDp2v+yXjl8BVc3UcHDZvU7ZdYK5WYbIQQY35/wAJQijpJmktMUlhv1So74qVX2G1/DX6P4j2kZjd4mbDxbuU80Rus/hokina7s32OTu6dhWorMsxs2+i4Oqio5HXs6+myXGmUHBUKoZqWoxeNu1wQeLGGSPOeQyCzdmmTS4LjoLruGAjwucPQldRSg+HM8lKaaQ8Aiwv4OXSb5XfZcmQ73k9E34U87XFO/B7bSeqTJpyK89RltPVDpZLK5NTG9mAuPLNT0OiE8x7w1G88z0TRTNtmflqFPR4NUT+BhA4uyXo+E6CRRWJGs7ic1o4MKa0ZBSszuvbPNMN/wCmQeQZ3ufyHdb/AHW4wfRKGnA7OJjedhfqc0fjpLKdsSly+yNxj0ivFTAKcQjgpmxLstToi5EHZJ9RTKCWWyKoSdi1bKORwG0hQy1F9/RVJHj0Ubsl0TvqG8fsqxmDsgCfp7que9sKnihDQrFH6UZM9cIlo/ywRmW7hw5ein+JHAqqfVc/UqyzHdl34gc+iSpWPFJFhZ5V+HSyyyGNj3d9+YGXiO9XhoVUOFyY28iST9lu6urY17tgzPJVJMTG4hXS103wuDow0sfZlMP0Lfr/AJrm6u/VzJ5clsqKiZC0NYzVA4f1VJuIC+0IpHUAhZsmaeT8mXRxRh0icRhMYgue1BS7RVE6R2yMKXsAmhKstTSE6KclICEPnw8bwjxaozACk4jjOjOnR2I5mNnQJxonEf8Axs+gC0QgU8cSW0Ushk/8GxjNrdX0yTf4XcNj3fYrZCMLoRBGwr8zRjWaLO3yO6AK3Fooz9Ws71OXRansQn7NGwXmkwLDgzGDutA9BZXYKMBXezTjJNRFuZG2BSNjSL0u0UyPJ1ZPZcdokZUCokTFyhdOOKp1GIDOyklZBuiWprQ1CZ8XF9oQbFcUJNgUNiDnHYpeL2yp5/SRo/xEcU7Trnkh0FMd6IRmyaSXRVKU5FyMALsuCp9quTOmQ2suFwU0L270NE67EqVEeQrdvJJCu1SQBmNJqF7pHakgYLuvcE79yyGI4u+EWLmm3C63eOM1nPG+5t6rzLGsMfrkOJvvWfHT7OvlltVolw7SMukGu6zb5jitjS6QNdnri3qvMI8Ocb2OzkpThUoGR+lyFc4x+maGeSPWcJxpsmuQ4WadUeu9FosRblmF4xhhqGA9kbi+YJ3ovQYtPrDXaR6bFFwrotWdS7PXoaoWyKn+KA3rz+lxpwys7orE2kDhud0KW19lqkvpuDXhdx1oXnZx94Gx3QqzBj7uDuhRUvg7j9N8KwLttWsQ3Hjz6FSDH/XoUufhB0bYVgUjatYluO8b9Cp2Y+OKVkKRsRVLs1CyTMbVhmKE7AehSsajfRozUrl1SgHx7j+l3RcyVzhmWvt8pKLLljfwOmqTfErOyYibXs7PkUOqNISMs/ZNWwklFcmwfiAG9DazSFrd6xGJaWBgzKx2I6Vuf4SVNQZlnliuj1KbSUO3pqjH4mQXfI1peTzOqN9l4+zFpC7xFSPkL83EkqxcFO6z0M6QQX7l3cyrEeOtK85gksiMVWk7ZKLSN6McauvxkcViWVZ4qwyq5qG1lqkvhrPxVdxYhdZQVa6bXkb0JMU6a4Nk2sHFd/GDishHihVlmJqwyNGn+L5pLOfHjikmKg5i7LPcf4j7oNVYZHUgF1wR+puRt/VFcWlu5/q73WfwvEe8QTvWI7G1SVMlo9EI5AQycl7cjYNs2+zWbt+65m0Lkjd4tdts3NG/gRdFHxB1nxnVkGxwyvyPEIjS1VRqjWEV+IJ9lW5Sj7KpY0n0Y+PDGREguBN9gzP14K/DRNyR6pp+0/zGxeurY9RmuY8NHmaPotul1eOF72OWklkVpUgbFTtG4BTiEIkzBmHPWefQAe5VpmCDcx59ZGN9gVsWtxev/DO9PKPDAfw44LuOIHYEebgf/qZ9ZnH2arEOFlhuI4gbbe0kJHMZZFL+uh8f9v8AIvCwPBgxf+k38otcfMTk30OasjR+XcI4xxJu7qUSY2NmR7NvISH+qsMpI5BfV1hvzLuuaxZtXll+KpDjjS/IzYwmMOtJNrcmnK/DWKsDDoSBsy36xN/6LQMpo7Wa0AHhyUT8KYTcl/1O7gsflT5ZqgoLsq0mEtsC2PW5kE+6nEY2W6WTvpdTZI5oO4Z/ZOKEhvdf+5tvZShmVuy1OMVw/wCxDJAL/qtysChldVujvqk7dndcbdFUxfH3RFzTq3HDNYbHtMXEEb+RstUI7naIT1MYrkLY9pOW3Gu6++5FrcrLG1ekD3nIn1QeoqnSG7iT907BktccaRys2plk/wCBVM5ccySq7G3UrGqeOHkja2U2RsCsRldtpSp46JTWCT9B5ERAqZkimbSKRlKFZ/TSH5URsmKnbMV22mCkFOEf0zJeVHLZl2HrtsAU7YAqp4JIl5Uyr2ikbMnlgUQiKUcMiMposdumUGoUk/DIhvRtcQfnJ6u9ysNFUash9VsKwkOkB8z/AHK8/kEnaOs2+ZXMcaZ2JTpI1tFiPNHoauaw1I9ZvmusfhNJISNZtgtnBLZoBb91nlkUXyrNGODytUKedw8Wr9M1RbiZJsNqevkvsUFBTEG5WZyvmj0yUMOK5Ghw1+va+0ZrR0zLDYgmGdzZZFBiB4oUmjy+pyqcuC8QSMrjmnezWZquaCN5uWk+pCHGudxKY1DjxR55wdxdGWlLhodmEwNdrCJmtxJLs/qrjZiBZpa0b9Uat/VDg5xT9md5UJarNL/cw2RXpF9j2tGR6BMatvEoXLMxvid90MrNKYI72OseWaqiskurG5JdmjdVNPHqg+M4/FGCHOde2wOKyVbpq99wwBo+6zeJVbnXcSTfeV0NNoW3cijJmpcE2kGOx56gcTxJWMlmLjcruqmLnJRQcV3YY1BUjnym5cs5Y0nYrTIOK7YxdmUBaIwXbKm36EyABTtyVGSvG5V3VxVnlhHoW1sM9sAl8YAgTqhx3rgvPEpPU/EPxh84gFz+JjigN04aoPUyHsQfGKjiuvxUcVntRLVUfPIltRoxio4qVmLc1mLJwTxKfnfsNpqPxK+9StrQsoJDxUjapwTWf9C2mrFWElmRXlMp+dC2nsWIRi78htdu5rLxwt1j3W7eASSXndR2dqXoP0UQtsHQIj2YtsHRJJcyP5M7+h6RVdEL7B0CI0kDcu63oEyStmbNf/phunhbbwt6BWmQt8regTpIPJyJhC3yt6BP2Q4DoEklXIEQSsHAdEGxLYkklDsbMRirrnNDuyFtg6BJJdqH4mX2dxQtt4W9AqOJRC2wdAkkteEpygGKBt/C3oFbZA3yt6BJJafZmZ26FtvC3oEOmiF9g6BJJLIOJx2LfK3oEuxb5W9AkkqiQuxb5W9Al2LfK3oE6SmIQhb5W9ApGwN8regTpIESNgb5W9AujTt8regSSSY0c/Dt8regTGBvlb0CSSQxuwb5W9AuTA3yt6BJJAC7Bvlb0CSSSQH/2Q==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26989" y="1524000"/>
            <a:ext cx="3992611" cy="4191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man Old Style"/>
              </a:rPr>
              <a:t>Anyone Can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man Old Style"/>
              </a:rPr>
              <a:t>Give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Bookman Old Style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Bookman Old Style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man Old Style"/>
              </a:rPr>
              <a:t>Give You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man Old Style"/>
              </a:rPr>
              <a:t>Income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Bookman Old Style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Bookman Old Style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man Old Style"/>
              </a:rPr>
              <a:t>Protect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man Old Style"/>
              </a:rPr>
              <a:t>Your Assets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Bookman Old Style"/>
            </a:endParaRPr>
          </a:p>
          <a:p>
            <a:pPr lvl="1"/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0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29718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Children’s Institute: Day School…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Educates students with autism and multiple disabilities in a modern school with caring professionals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Contributes to the community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Needs your help to continue supporting these special students and their communities!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2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752600"/>
            <a:ext cx="7696201" cy="304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A Description </a:t>
            </a:r>
          </a:p>
          <a:p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Outside the Classroom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Investing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057400" cy="455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6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3799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Description: General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296" y="149352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Approved Private School licensed by Pennsylvania Bureau of Private Academic Schools and Pennsylvania Department of Education, Bureau of Special Education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Educates students ages 5-21 with multiple disabilities or autism 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Values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Compassion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Integrity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Excellence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Innovation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Teamwork and Collaboration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Fun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http://www.amazingkids.org/childrensinstitute/userfiles/Image/front-of-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5909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9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629400" cy="691243"/>
          </a:xfrm>
        </p:spPr>
        <p:txBody>
          <a:bodyPr>
            <a:noAutofit/>
          </a:bodyPr>
          <a:lstStyle/>
          <a:p>
            <a:r>
              <a:rPr lang="en-US" sz="3600" dirty="0" smtClean="0"/>
              <a:t>A Description:</a:t>
            </a:r>
            <a:r>
              <a:rPr lang="en-US" sz="3600" dirty="0"/>
              <a:t> </a:t>
            </a:r>
            <a:r>
              <a:rPr lang="en-US" sz="3600" dirty="0" smtClean="0"/>
              <a:t>The </a:t>
            </a:r>
            <a:r>
              <a:rPr lang="en-US" sz="3600" dirty="0"/>
              <a:t>S</a:t>
            </a:r>
            <a:r>
              <a:rPr lang="en-US" sz="3600" dirty="0" smtClean="0"/>
              <a:t>tudents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4400" cy="457200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Autism 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Defined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: Range of neurodevelopment disorders causing social and communication difficulties and restrictive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behaviors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Multiple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Disabilities 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Defined:  Two or more combinations of physical, cognitive and/or communicative impairments causing extreme educational problems (mental retardation-blindness, mental retardation-orthopedic impairment )</a:t>
            </a:r>
          </a:p>
          <a:p>
            <a:pPr lvl="1"/>
            <a:endParaRPr lang="en-US" sz="2400" dirty="0" smtClean="0">
              <a:solidFill>
                <a:schemeClr val="bg2">
                  <a:lumMod val="25000"/>
                </a:schemeClr>
              </a:solidFill>
              <a:hlinkClick r:id="rId2"/>
            </a:endParaRPr>
          </a:p>
          <a:p>
            <a:pPr lvl="1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://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www.projectidealonline.org/multipleDisabilities.php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1"/>
            <a:r>
              <a:rPr lang="en-US" sz="14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www.ninds.nih.gov/disorders/autism/detail_autism.htm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2484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Description: Services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18557"/>
            <a:ext cx="441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Speech Therapy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Augmentative communication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Occupational therapy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Physical therapy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School nursing services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Psychological services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Social work services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Visual consultation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Dietary services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600200"/>
            <a:ext cx="47244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GymBop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- combination of music and gym class to create motivation for therapies</a:t>
            </a:r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Applied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Behavior Analysis-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improvement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of social behavior to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increase the well-being of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utistic students</a:t>
            </a:r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://www.amazingkids.org/childrensinstitute/userfiles/image/290%20GymBop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13787"/>
            <a:ext cx="3133725" cy="20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4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229600" cy="990600"/>
          </a:xfrm>
        </p:spPr>
        <p:txBody>
          <a:bodyPr/>
          <a:lstStyle/>
          <a:p>
            <a:r>
              <a:rPr lang="en-US" dirty="0" smtClean="0"/>
              <a:t>A Description: Facilities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38766"/>
            <a:ext cx="32004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Gymnasium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Swimming pool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Library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Sensory Room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Multipurpose Room</a:t>
            </a:r>
          </a:p>
        </p:txBody>
      </p:sp>
      <p:pic>
        <p:nvPicPr>
          <p:cNvPr id="2052" name="Picture 4" descr="http://www.amazingkids.org/childrensinstitute/userfiles/image/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06149"/>
            <a:ext cx="3429000" cy="22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600" dirty="0">
                <a:solidFill>
                  <a:srgbClr val="DDE9EC">
                    <a:lumMod val="25000"/>
                  </a:srgbClr>
                </a:solidFill>
              </a:rPr>
              <a:t>Classrooms for students with </a:t>
            </a:r>
            <a:r>
              <a:rPr lang="en-US" sz="2600" dirty="0" smtClean="0">
                <a:solidFill>
                  <a:srgbClr val="DDE9EC">
                    <a:lumMod val="25000"/>
                  </a:srgbClr>
                </a:solidFill>
              </a:rPr>
              <a:t>autism:</a:t>
            </a:r>
            <a:endParaRPr lang="en-US" sz="2600" dirty="0">
              <a:solidFill>
                <a:srgbClr val="DDE9EC">
                  <a:lumMod val="25000"/>
                </a:srgbClr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600" dirty="0">
                <a:solidFill>
                  <a:srgbClr val="DDE9EC">
                    <a:lumMod val="25000"/>
                  </a:srgbClr>
                </a:solidFill>
              </a:rPr>
              <a:t>No florescent lights </a:t>
            </a:r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600" dirty="0" smtClean="0">
                <a:solidFill>
                  <a:srgbClr val="DDE9EC">
                    <a:lumMod val="25000"/>
                  </a:srgbClr>
                </a:solidFill>
              </a:rPr>
              <a:t>Designed to </a:t>
            </a:r>
            <a:r>
              <a:rPr lang="en-US" sz="2600" dirty="0">
                <a:solidFill>
                  <a:srgbClr val="DDE9EC">
                    <a:lumMod val="25000"/>
                  </a:srgbClr>
                </a:solidFill>
              </a:rPr>
              <a:t>eliminate </a:t>
            </a:r>
            <a:r>
              <a:rPr lang="en-US" sz="2600" dirty="0" smtClean="0">
                <a:solidFill>
                  <a:srgbClr val="DDE9EC">
                    <a:lumMod val="25000"/>
                  </a:srgbClr>
                </a:solidFill>
              </a:rPr>
              <a:t>distractions </a:t>
            </a:r>
            <a:r>
              <a:rPr lang="en-US" sz="2600" dirty="0">
                <a:solidFill>
                  <a:srgbClr val="DDE9EC">
                    <a:lumMod val="25000"/>
                  </a:srgbClr>
                </a:solidFill>
              </a:rPr>
              <a:t>and annoyances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4" y="4193639"/>
            <a:ext cx="3061453" cy="230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8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4876800" cy="990600"/>
          </a:xfrm>
        </p:spPr>
        <p:txBody>
          <a:bodyPr/>
          <a:lstStyle/>
          <a:p>
            <a:r>
              <a:rPr lang="en-US" dirty="0" smtClean="0"/>
              <a:t>Outside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229600" cy="4937760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Growing Families Through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Adoption</a:t>
            </a:r>
          </a:p>
          <a:p>
            <a:pPr lvl="1"/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Lose the Training Wheels Camp</a:t>
            </a:r>
          </a:p>
          <a:p>
            <a:pPr lvl="1"/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Grand Rounds</a:t>
            </a:r>
          </a:p>
          <a:p>
            <a:pPr lvl="1"/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Camp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Success </a:t>
            </a:r>
            <a:endParaRPr lang="en-US" sz="2600" dirty="0"/>
          </a:p>
        </p:txBody>
      </p:sp>
      <p:pic>
        <p:nvPicPr>
          <p:cNvPr id="5" name="Picture 2" descr="https://encrypted-tbn1.gstatic.com/images?q=tbn:ANd9GcQZHTTOkz8sgCBzOJo0_LT2G05ng90areZ7S9vXGu19e4xRG7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199"/>
            <a:ext cx="3219450" cy="24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mazingkids.org/childrensinstitute/userfiles/image/Press%20Release%20Photos/200_Amazing%2520Bike%2520Camp%2520Newsletter%25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601036" cy="21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1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4419600" cy="685800"/>
          </a:xfrm>
        </p:spPr>
        <p:txBody>
          <a:bodyPr/>
          <a:lstStyle/>
          <a:p>
            <a:r>
              <a:rPr lang="en-US" dirty="0" smtClean="0"/>
              <a:t>Investing: Why Give?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92944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Support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children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with special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needs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Serve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your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community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Grow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your business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Receive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tax deductions and other benefits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12409"/>
            <a:ext cx="27377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95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276600" cy="990600"/>
          </a:xfrm>
        </p:spPr>
        <p:txBody>
          <a:bodyPr/>
          <a:lstStyle/>
          <a:p>
            <a:r>
              <a:rPr lang="en-US" dirty="0" smtClean="0"/>
              <a:t>Investing: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0772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Cash Gifts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Tax deductible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Matching Gifts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Employers match or double employees’ donations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In-kind Donations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Tangible item or product to use or sell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8" name="Picture 4" descr="https://encrypted-tbn3.gstatic.com/images?q=tbn:ANd9GcRjG20egzGO9NMCvOUXuleMT_Xg2lEQBIGVsW0fvzMsezGBYBS4Xpkw8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26471"/>
            <a:ext cx="25908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8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449</Words>
  <Application>Microsoft Macintosh PowerPoint</Application>
  <PresentationFormat>On-screen Show (4:3)</PresentationFormat>
  <Paragraphs>109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PowerPoint Presentation</vt:lpstr>
      <vt:lpstr>Overview</vt:lpstr>
      <vt:lpstr>A Description: General Information</vt:lpstr>
      <vt:lpstr>A Description: The Students </vt:lpstr>
      <vt:lpstr>A Description: Services </vt:lpstr>
      <vt:lpstr>A Description: Facilities </vt:lpstr>
      <vt:lpstr>Outside the Classroom</vt:lpstr>
      <vt:lpstr>Investing: Why Give?</vt:lpstr>
      <vt:lpstr>Investing: Gifts</vt:lpstr>
      <vt:lpstr>Investing: Cause Marketing</vt:lpstr>
      <vt:lpstr>Investing: Sponsorship </vt:lpstr>
      <vt:lpstr>Investing: Other Gifts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kelly f</cp:lastModifiedBy>
  <cp:revision>103</cp:revision>
  <dcterms:created xsi:type="dcterms:W3CDTF">2012-10-26T00:24:57Z</dcterms:created>
  <dcterms:modified xsi:type="dcterms:W3CDTF">2015-04-09T00:56:17Z</dcterms:modified>
</cp:coreProperties>
</file>